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5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672" r:id="rId11"/>
    <p:sldId id="566" r:id="rId12"/>
    <p:sldId id="565" r:id="rId13"/>
    <p:sldId id="499" r:id="rId14"/>
    <p:sldId id="508" r:id="rId15"/>
    <p:sldId id="520" r:id="rId16"/>
    <p:sldId id="575" r:id="rId17"/>
    <p:sldId id="557" r:id="rId18"/>
    <p:sldId id="666" r:id="rId19"/>
    <p:sldId id="667" r:id="rId20"/>
    <p:sldId id="681" r:id="rId21"/>
    <p:sldId id="668" r:id="rId22"/>
    <p:sldId id="669" r:id="rId23"/>
    <p:sldId id="670" r:id="rId24"/>
    <p:sldId id="569" r:id="rId25"/>
    <p:sldId id="671" r:id="rId26"/>
    <p:sldId id="584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83" r:id="rId36"/>
    <p:sldId id="598" r:id="rId37"/>
    <p:sldId id="587" r:id="rId38"/>
    <p:sldId id="591" r:id="rId39"/>
    <p:sldId id="590" r:id="rId40"/>
    <p:sldId id="588" r:id="rId41"/>
    <p:sldId id="589" r:id="rId42"/>
    <p:sldId id="639" r:id="rId43"/>
    <p:sldId id="592" r:id="rId44"/>
    <p:sldId id="594" r:id="rId45"/>
    <p:sldId id="593" r:id="rId46"/>
    <p:sldId id="596" r:id="rId47"/>
    <p:sldId id="597" r:id="rId48"/>
    <p:sldId id="585" r:id="rId49"/>
    <p:sldId id="582" r:id="rId50"/>
    <p:sldId id="551" r:id="rId51"/>
    <p:sldId id="552" r:id="rId52"/>
    <p:sldId id="599" r:id="rId53"/>
    <p:sldId id="600" r:id="rId54"/>
    <p:sldId id="601" r:id="rId55"/>
    <p:sldId id="553" r:id="rId56"/>
    <p:sldId id="602" r:id="rId57"/>
    <p:sldId id="603" r:id="rId58"/>
    <p:sldId id="604" r:id="rId59"/>
    <p:sldId id="606" r:id="rId60"/>
    <p:sldId id="610" r:id="rId61"/>
    <p:sldId id="611" r:id="rId62"/>
    <p:sldId id="612" r:id="rId63"/>
    <p:sldId id="613" r:id="rId64"/>
    <p:sldId id="632" r:id="rId65"/>
    <p:sldId id="634" r:id="rId66"/>
    <p:sldId id="673" r:id="rId67"/>
    <p:sldId id="635" r:id="rId68"/>
    <p:sldId id="636" r:id="rId69"/>
    <p:sldId id="630" r:id="rId70"/>
    <p:sldId id="637" r:id="rId71"/>
    <p:sldId id="638" r:id="rId72"/>
    <p:sldId id="609" r:id="rId73"/>
    <p:sldId id="607" r:id="rId74"/>
    <p:sldId id="640" r:id="rId75"/>
    <p:sldId id="641" r:id="rId76"/>
    <p:sldId id="614" r:id="rId77"/>
    <p:sldId id="615" r:id="rId78"/>
    <p:sldId id="616" r:id="rId79"/>
    <p:sldId id="617" r:id="rId80"/>
    <p:sldId id="619" r:id="rId81"/>
    <p:sldId id="642" r:id="rId82"/>
    <p:sldId id="644" r:id="rId83"/>
    <p:sldId id="643" r:id="rId84"/>
    <p:sldId id="567" r:id="rId85"/>
    <p:sldId id="645" r:id="rId86"/>
    <p:sldId id="646" r:id="rId87"/>
    <p:sldId id="649" r:id="rId88"/>
    <p:sldId id="650" r:id="rId89"/>
    <p:sldId id="651" r:id="rId90"/>
    <p:sldId id="652" r:id="rId91"/>
    <p:sldId id="653" r:id="rId92"/>
    <p:sldId id="648" r:id="rId93"/>
    <p:sldId id="654" r:id="rId94"/>
    <p:sldId id="655" r:id="rId95"/>
    <p:sldId id="656" r:id="rId96"/>
    <p:sldId id="660" r:id="rId97"/>
    <p:sldId id="661" r:id="rId98"/>
    <p:sldId id="674" r:id="rId99"/>
    <p:sldId id="675" r:id="rId100"/>
    <p:sldId id="676" r:id="rId101"/>
    <p:sldId id="677" r:id="rId102"/>
    <p:sldId id="678" r:id="rId103"/>
    <p:sldId id="679" r:id="rId104"/>
    <p:sldId id="682" r:id="rId105"/>
    <p:sldId id="550" r:id="rId106"/>
    <p:sldId id="530" r:id="rId107"/>
    <p:sldId id="680" r:id="rId108"/>
    <p:sldId id="536" r:id="rId109"/>
    <p:sldId id="535" r:id="rId110"/>
    <p:sldId id="538" r:id="rId111"/>
    <p:sldId id="540" r:id="rId112"/>
    <p:sldId id="541" r:id="rId113"/>
    <p:sldId id="559" r:id="rId11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672"/>
            <p14:sldId id="566"/>
            <p14:sldId id="565"/>
            <p14:sldId id="499"/>
            <p14:sldId id="508"/>
            <p14:sldId id="520"/>
            <p14:sldId id="575"/>
            <p14:sldId id="557"/>
            <p14:sldId id="666"/>
            <p14:sldId id="667"/>
            <p14:sldId id="681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73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74"/>
            <p14:sldId id="675"/>
            <p14:sldId id="676"/>
            <p14:sldId id="677"/>
            <p14:sldId id="678"/>
            <p14:sldId id="679"/>
            <p14:sldId id="682"/>
            <p14:sldId id="550"/>
            <p14:sldId id="530"/>
            <p14:sldId id="680"/>
            <p14:sldId id="536"/>
            <p14:sldId id="535"/>
            <p14:sldId id="538"/>
            <p14:sldId id="540"/>
            <p14:sldId id="541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36544F"/>
    <a:srgbClr val="9E60B8"/>
    <a:srgbClr val="CA9FC9"/>
    <a:srgbClr val="5AB88F"/>
    <a:srgbClr val="EF7D1D"/>
    <a:srgbClr val="41719C"/>
    <a:srgbClr val="FB8E20"/>
    <a:srgbClr val="B04532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5"/>
    <p:restoredTop sz="90802" autoAdjust="0"/>
  </p:normalViewPr>
  <p:slideViewPr>
    <p:cSldViewPr snapToGrid="0" snapToObjects="1">
      <p:cViewPr varScale="1">
        <p:scale>
          <a:sx n="94" d="100"/>
          <a:sy n="94" d="100"/>
        </p:scale>
        <p:origin x="200" y="10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0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73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3004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82172" y="206679"/>
            <a:ext cx="9905999" cy="3239973"/>
            <a:chOff x="-312235" y="-36785"/>
            <a:chExt cx="9905999" cy="3239973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332573" y="4051831"/>
            <a:ext cx="350997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jughh-graphql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3505201" y="3508297"/>
            <a:ext cx="5337346" cy="54353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Schema Definition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Root-Type "</a:t>
            </a:r>
            <a:r>
              <a:rPr lang="de-DE" sz="23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Felder und Return-Values wie bei Query und Mutation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CDFB12-0BFD-FC4D-8C23-6BAE5EBD764D}"/>
              </a:ext>
            </a:extLst>
          </p:cNvPr>
          <p:cNvSpPr/>
          <p:nvPr/>
        </p:nvSpPr>
        <p:spPr>
          <a:xfrm>
            <a:off x="2686565" y="3090513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4605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D0F75D-2898-CB43-956D-7CE58A3B97C7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623434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muss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</a:t>
            </a:r>
            <a:r>
              <a:rPr lang="de-DE" sz="2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Publisher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ratingPublisher.getPublisher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C00B70-0DBF-0040-AF76-75D3DB6D5F30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568866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Publisher implementieren (Beispiel)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Hängt von verwendeter Technologie und Architektur ab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019DC-0FFB-8E41-AA87-E1C50D4E4B8D}"/>
              </a:ext>
            </a:extLst>
          </p:cNvPr>
          <p:cNvSpPr/>
          <p:nvPr/>
        </p:nvSpPr>
        <p:spPr>
          <a:xfrm>
            <a:off x="3250205" y="2695367"/>
            <a:ext cx="82058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reactivestreams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Emitter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TransactionalEventListener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RatingCreatedEvent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this.emitter.onNext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e.getRating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763333-C398-0940-A4CE-68FC8C1945CB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3104711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6932574" y="790849"/>
            <a:ext cx="1499493" cy="322259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8423547" y="789386"/>
            <a:ext cx="1482453" cy="322259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Eigenes Servlet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Einbinden via Spring Boot Konfiguration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143D55-7A63-384F-93BF-50B27E87CB7F}"/>
              </a:ext>
            </a:extLst>
          </p:cNvPr>
          <p:cNvSpPr/>
          <p:nvPr/>
        </p:nvSpPr>
        <p:spPr>
          <a:xfrm>
            <a:off x="2476174" y="3197310"/>
            <a:ext cx="5947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94504079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222772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180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6799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lesen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1833763"/>
            <a:ext cx="6971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32816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460375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25418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jughh-graphql-example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Möglichkeit: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Deine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DD872D71-38C9-5946-AF37-4C57F7678375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8083D9A-1290-234C-8502-D9219DD88B8D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D68D06A-5610-684B-8845-5A8F621DBDDB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1E35A39-AD47-9548-A1F5-E365AC612F56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20A0F-07BF-FC49-BFFD-FD2455988046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4FCD57-4306-EA4B-99AB-6F63196A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3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Explizite Zugriffs-Methoden für Felder, die nicht an Klasse vorhanden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Felder, die zwischen API und Java-Klasse abweichen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z.B. anderer Rückgabe-Wert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AC318-23B2-2242-A2ED-72E27F2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6EB279-E036-4249-AB49-7DF2584F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5" y="2001521"/>
            <a:ext cx="6160599" cy="4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90FC-9853-4943-8C44-DCE5A09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011870"/>
            <a:ext cx="6598637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6716133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2C0EC7-B774-324D-B5BF-E211E28DE013}"/>
              </a:ext>
            </a:extLst>
          </p:cNvPr>
          <p:cNvSpPr/>
          <p:nvPr/>
        </p:nvSpPr>
        <p:spPr>
          <a:xfrm>
            <a:off x="864973" y="2661978"/>
            <a:ext cx="29779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EDF067-8010-5E43-9978-D9C5F6C88F39}"/>
              </a:ext>
            </a:extLst>
          </p:cNvPr>
          <p:cNvSpPr/>
          <p:nvPr/>
        </p:nvSpPr>
        <p:spPr>
          <a:xfrm>
            <a:off x="4851400" y="2661977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"R9",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"B4"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"Lauren Jones"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Very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tasteful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4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F6D3B41-41DA-C746-9944-26FE024D370F}"/>
              </a:ext>
            </a:extLst>
          </p:cNvPr>
          <p:cNvCxnSpPr>
            <a:cxnSpLocks/>
          </p:cNvCxnSpPr>
          <p:nvPr/>
        </p:nvCxnSpPr>
        <p:spPr>
          <a:xfrm>
            <a:off x="3113902" y="4275438"/>
            <a:ext cx="19599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06CC241-E405-0649-A135-C329F9636B16}"/>
              </a:ext>
            </a:extLst>
          </p:cNvPr>
          <p:cNvSpPr/>
          <p:nvPr/>
        </p:nvSpPr>
        <p:spPr>
          <a:xfrm>
            <a:off x="3043536" y="369067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Bei jedem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neuen Rating</a:t>
            </a:r>
          </a:p>
        </p:txBody>
      </p:sp>
    </p:spTree>
    <p:extLst>
      <p:ext uri="{BB962C8B-B14F-4D97-AF65-F5344CB8AC3E}">
        <p14:creationId xmlns:p14="http://schemas.microsoft.com/office/powerpoint/2010/main" val="2777089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4077</Words>
  <Application>Microsoft Macintosh PowerPoint</Application>
  <PresentationFormat>A4-Papier (210 x 297 mm)</PresentationFormat>
  <Paragraphs>1182</Paragraphs>
  <Slides>113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113</vt:i4>
      </vt:variant>
    </vt:vector>
  </HeadingPairs>
  <TitlesOfParts>
    <vt:vector size="12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Atlassian</vt:lpstr>
      <vt:lpstr>Twitter</vt:lpstr>
      <vt:lpstr>New York Times</vt:lpstr>
      <vt:lpstr>Source-Code: https://bit.ly/jughh-graphql-example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Teil 2: Runtime-Umgebung (AKA: Deine Anwendung)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Subscriptions</vt:lpstr>
      <vt:lpstr>Subscriptions</vt:lpstr>
      <vt:lpstr>Subscriptions</vt:lpstr>
      <vt:lpstr>Subscriptions</vt:lpstr>
      <vt:lpstr>Subscriptions</vt:lpstr>
      <vt:lpstr>Subscriptions</vt:lpstr>
      <vt:lpstr>HTTPS://NILSHARTMANN.NET | @nilshartmann</vt:lpstr>
      <vt:lpstr>mit Apollo und React</vt:lpstr>
      <vt:lpstr>PowerPoint-Präsentation</vt:lpstr>
      <vt:lpstr>Queries</vt:lpstr>
      <vt:lpstr>Queries</vt:lpstr>
      <vt:lpstr>Queries</vt:lpstr>
      <vt:lpstr>Queries</vt:lpstr>
      <vt:lpstr>Typ-sichere Verwendung</vt:lpstr>
      <vt:lpstr>Beispiel: Typ-Sichere Queries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643</cp:revision>
  <cp:lastPrinted>2018-05-30T19:37:50Z</cp:lastPrinted>
  <dcterms:created xsi:type="dcterms:W3CDTF">2016-03-28T15:59:53Z</dcterms:created>
  <dcterms:modified xsi:type="dcterms:W3CDTF">2018-08-27T22:23:10Z</dcterms:modified>
</cp:coreProperties>
</file>